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26" roundtripDataSignature="AMtx7mif6OSCHOUnLRba0RRy7Yjjnlq7J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customschemas.google.com/relationships/presentationmetadata" Target="metadata"/><Relationship Id="rId25" Type="http://schemas.openxmlformats.org/officeDocument/2006/relationships/slide" Target="slides/slide20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1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11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12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13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14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15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16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17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18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19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2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2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3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4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8" name="Google Shape;108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5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4" name="Google Shape;114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6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7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8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9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제목 슬라이드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2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2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2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제목 및 세로 텍스트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31"/>
          <p:cNvSpPr txBox="1"/>
          <p:nvPr>
            <p:ph idx="1" type="body"/>
          </p:nvPr>
        </p:nvSpPr>
        <p:spPr>
          <a:xfrm rot="5400000">
            <a:off x="2309018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3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3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3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세로 제목 및 텍스트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2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32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3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3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3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빈 화면" type="blank">
  <p:cSld name="BLANK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2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2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제목 및 내용" type="obj">
  <p:cSld name="OBJEC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2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2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" name="Google Shape;28;p2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2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2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구역 머리글" type="secHead">
  <p:cSld name="SECTION_HEADER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25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algun Gothic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25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4" name="Google Shape;34;p2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2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콘텐츠 2개" type="twoObj">
  <p:cSld name="TWO_OBJECTS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2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26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40" name="Google Shape;40;p26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41" name="Google Shape;41;p2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2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2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비교" type="twoTxTwoObj">
  <p:cSld name="TWO_OBJECTS_WITH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27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7" name="Google Shape;47;p27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8" name="Google Shape;48;p27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9" name="Google Shape;49;p27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0" name="Google Shape;50;p2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2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제목만" type="titleOnly">
  <p:cSld name="TITLE_ONL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2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2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캡션 있는 콘텐츠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2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2" name="Google Shape;62;p2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2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캡션 있는 그림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3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68" name="Google Shape;68;p3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9" name="Google Shape;69;p3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3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3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b="0" i="0" sz="4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2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2" name="Google Shape;12;p2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3" name="Google Shape;13;p2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4" name="Google Shape;14;p2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Relationship Id="rId4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3.png"/><Relationship Id="rId4" Type="http://schemas.openxmlformats.org/officeDocument/2006/relationships/image" Target="../media/image1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0.png"/><Relationship Id="rId4" Type="http://schemas.openxmlformats.org/officeDocument/2006/relationships/image" Target="../media/image1.png"/><Relationship Id="rId5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/>
          <p:nvPr/>
        </p:nvSpPr>
        <p:spPr>
          <a:xfrm>
            <a:off x="-14088" y="3427200"/>
            <a:ext cx="9158088" cy="3430800"/>
          </a:xfrm>
          <a:prstGeom prst="rect">
            <a:avLst/>
          </a:prstGeom>
          <a:solidFill>
            <a:srgbClr val="40415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9" name="Google Shape;89;p1"/>
          <p:cNvSpPr txBox="1"/>
          <p:nvPr/>
        </p:nvSpPr>
        <p:spPr>
          <a:xfrm>
            <a:off x="2555776" y="1052736"/>
            <a:ext cx="4032448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7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ABBA</a:t>
            </a:r>
            <a:endParaRPr b="0" i="0" sz="7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0" name="Google Shape;90;p1"/>
          <p:cNvSpPr txBox="1"/>
          <p:nvPr/>
        </p:nvSpPr>
        <p:spPr>
          <a:xfrm>
            <a:off x="6444208" y="4725144"/>
            <a:ext cx="2007094" cy="132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0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팀장 김도림</a:t>
            </a:r>
            <a:endParaRPr b="0" i="0" sz="20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0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조원 장희재</a:t>
            </a:r>
            <a:endParaRPr b="0" i="0" sz="20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0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신준혁</a:t>
            </a:r>
            <a:endParaRPr b="0" i="0" sz="20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0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김 신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7957" y="0"/>
            <a:ext cx="708808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10"/>
          <p:cNvSpPr/>
          <p:nvPr/>
        </p:nvSpPr>
        <p:spPr>
          <a:xfrm rot="-2839704">
            <a:off x="1890122" y="2157484"/>
            <a:ext cx="648072" cy="432048"/>
          </a:xfrm>
          <a:prstGeom prst="lef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9BE9FF"/>
              </a:gs>
              <a:gs pos="35000">
                <a:srgbClr val="B8F1FF"/>
              </a:gs>
              <a:gs pos="100000">
                <a:srgbClr val="E2FBFF"/>
              </a:gs>
            </a:gsLst>
            <a:lin ang="16200000" scaled="0"/>
          </a:gradFill>
          <a:ln cap="flat" cmpd="sng" w="9525">
            <a:solidFill>
              <a:srgbClr val="45A9C4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91221" y="114012"/>
            <a:ext cx="7361558" cy="6629975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11"/>
          <p:cNvSpPr/>
          <p:nvPr/>
        </p:nvSpPr>
        <p:spPr>
          <a:xfrm rot="-2839704">
            <a:off x="1614575" y="3309612"/>
            <a:ext cx="648072" cy="432048"/>
          </a:xfrm>
          <a:prstGeom prst="lef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9BE9FF"/>
              </a:gs>
              <a:gs pos="35000">
                <a:srgbClr val="B8F1FF"/>
              </a:gs>
              <a:gs pos="100000">
                <a:srgbClr val="E2FBFF"/>
              </a:gs>
            </a:gsLst>
            <a:lin ang="16200000" scaled="0"/>
          </a:gradFill>
          <a:ln cap="flat" cmpd="sng" w="9525">
            <a:solidFill>
              <a:srgbClr val="45A9C4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1" name="Google Shape;151;p11"/>
          <p:cNvSpPr/>
          <p:nvPr/>
        </p:nvSpPr>
        <p:spPr>
          <a:xfrm rot="-2839704">
            <a:off x="1674098" y="3957683"/>
            <a:ext cx="648072" cy="432048"/>
          </a:xfrm>
          <a:prstGeom prst="lef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9BE9FF"/>
              </a:gs>
              <a:gs pos="35000">
                <a:srgbClr val="B8F1FF"/>
              </a:gs>
              <a:gs pos="100000">
                <a:srgbClr val="E2FBFF"/>
              </a:gs>
            </a:gsLst>
            <a:lin ang="16200000" scaled="0"/>
          </a:gradFill>
          <a:ln cap="flat" cmpd="sng" w="9525">
            <a:solidFill>
              <a:srgbClr val="45A9C4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2" name="Google Shape;152;p11"/>
          <p:cNvSpPr/>
          <p:nvPr/>
        </p:nvSpPr>
        <p:spPr>
          <a:xfrm rot="-2839704">
            <a:off x="1674097" y="4605754"/>
            <a:ext cx="648072" cy="432048"/>
          </a:xfrm>
          <a:prstGeom prst="lef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9BE9FF"/>
              </a:gs>
              <a:gs pos="35000">
                <a:srgbClr val="B8F1FF"/>
              </a:gs>
              <a:gs pos="100000">
                <a:srgbClr val="E2FBFF"/>
              </a:gs>
            </a:gsLst>
            <a:lin ang="16200000" scaled="0"/>
          </a:gradFill>
          <a:ln cap="flat" cmpd="sng" w="9525">
            <a:solidFill>
              <a:srgbClr val="45A9C4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3" name="Google Shape;153;p11"/>
          <p:cNvSpPr/>
          <p:nvPr/>
        </p:nvSpPr>
        <p:spPr>
          <a:xfrm rot="-2839704">
            <a:off x="1674096" y="5253825"/>
            <a:ext cx="648072" cy="432048"/>
          </a:xfrm>
          <a:prstGeom prst="lef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9BE9FF"/>
              </a:gs>
              <a:gs pos="35000">
                <a:srgbClr val="B8F1FF"/>
              </a:gs>
              <a:gs pos="100000">
                <a:srgbClr val="E2FBFF"/>
              </a:gs>
            </a:gsLst>
            <a:lin ang="16200000" scaled="0"/>
          </a:gradFill>
          <a:ln cap="flat" cmpd="sng" w="9525">
            <a:solidFill>
              <a:srgbClr val="45A9C4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48376" y="26799"/>
            <a:ext cx="7548578" cy="67865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2148840"/>
            <a:ext cx="9144001" cy="2560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5979" y="3191"/>
            <a:ext cx="7660329" cy="6854809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13"/>
          <p:cNvSpPr/>
          <p:nvPr/>
        </p:nvSpPr>
        <p:spPr>
          <a:xfrm rot="-8371180">
            <a:off x="1970380" y="2363514"/>
            <a:ext cx="648072" cy="432048"/>
          </a:xfrm>
          <a:prstGeom prst="lef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9BE9FF"/>
              </a:gs>
              <a:gs pos="35000">
                <a:srgbClr val="B8F1FF"/>
              </a:gs>
              <a:gs pos="100000">
                <a:srgbClr val="E2FBFF"/>
              </a:gs>
            </a:gsLst>
            <a:lin ang="16200000" scaled="0"/>
          </a:gradFill>
          <a:ln cap="flat" cmpd="sng" w="9525">
            <a:solidFill>
              <a:srgbClr val="45A9C4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5536" y="620688"/>
            <a:ext cx="8496944" cy="5641221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14"/>
          <p:cNvSpPr/>
          <p:nvPr/>
        </p:nvSpPr>
        <p:spPr>
          <a:xfrm rot="-2048959">
            <a:off x="1181010" y="3861683"/>
            <a:ext cx="648072" cy="432048"/>
          </a:xfrm>
          <a:prstGeom prst="lef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9BE9FF"/>
              </a:gs>
              <a:gs pos="35000">
                <a:srgbClr val="B8F1FF"/>
              </a:gs>
              <a:gs pos="100000">
                <a:srgbClr val="E2FBFF"/>
              </a:gs>
            </a:gsLst>
            <a:lin ang="16200000" scaled="0"/>
          </a:gradFill>
          <a:ln cap="flat" cmpd="sng" w="9525">
            <a:solidFill>
              <a:srgbClr val="45A9C4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66172" y="40441"/>
            <a:ext cx="6211655" cy="67771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3247" y="0"/>
            <a:ext cx="719750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16"/>
          <p:cNvSpPr/>
          <p:nvPr/>
        </p:nvSpPr>
        <p:spPr>
          <a:xfrm>
            <a:off x="611560" y="2276872"/>
            <a:ext cx="3240360" cy="3240360"/>
          </a:xfrm>
          <a:prstGeom prst="donut">
            <a:avLst>
              <a:gd fmla="val 6081" name="adj"/>
            </a:avLst>
          </a:prstGeom>
          <a:solidFill>
            <a:srgbClr val="FF0000"/>
          </a:solidFill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5979" y="3191"/>
            <a:ext cx="7660329" cy="6854809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17"/>
          <p:cNvSpPr/>
          <p:nvPr/>
        </p:nvSpPr>
        <p:spPr>
          <a:xfrm rot="-2637882">
            <a:off x="1970380" y="2363514"/>
            <a:ext cx="648072" cy="432048"/>
          </a:xfrm>
          <a:prstGeom prst="lef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9BE9FF"/>
              </a:gs>
              <a:gs pos="35000">
                <a:srgbClr val="B8F1FF"/>
              </a:gs>
              <a:gs pos="100000">
                <a:srgbClr val="E2FBFF"/>
              </a:gs>
            </a:gsLst>
            <a:lin ang="16200000" scaled="0"/>
          </a:gradFill>
          <a:ln cap="flat" cmpd="sng" w="9525">
            <a:solidFill>
              <a:srgbClr val="45A9C4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1600" y="0"/>
            <a:ext cx="7548578" cy="6786577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18"/>
          <p:cNvSpPr/>
          <p:nvPr/>
        </p:nvSpPr>
        <p:spPr>
          <a:xfrm rot="-2637882">
            <a:off x="1534818" y="6041686"/>
            <a:ext cx="648072" cy="432048"/>
          </a:xfrm>
          <a:prstGeom prst="lef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9BE9FF"/>
              </a:gs>
              <a:gs pos="35000">
                <a:srgbClr val="B8F1FF"/>
              </a:gs>
              <a:gs pos="100000">
                <a:srgbClr val="E2FBFF"/>
              </a:gs>
            </a:gsLst>
            <a:lin ang="16200000" scaled="0"/>
          </a:gradFill>
          <a:ln cap="flat" cmpd="sng" w="9525">
            <a:solidFill>
              <a:srgbClr val="45A9C4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4049" y="270632"/>
            <a:ext cx="7635902" cy="6241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19"/>
          <p:cNvPicPr preferRelativeResize="0"/>
          <p:nvPr/>
        </p:nvPicPr>
        <p:blipFill rotWithShape="1">
          <a:blip r:embed="rId4">
            <a:alphaModFix/>
          </a:blip>
          <a:srcRect b="38269" l="0" r="0" t="0"/>
          <a:stretch/>
        </p:blipFill>
        <p:spPr>
          <a:xfrm>
            <a:off x="0" y="1587544"/>
            <a:ext cx="9144000" cy="2273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19"/>
          <p:cNvPicPr preferRelativeResize="0"/>
          <p:nvPr/>
        </p:nvPicPr>
        <p:blipFill rotWithShape="1">
          <a:blip r:embed="rId4">
            <a:alphaModFix/>
          </a:blip>
          <a:srcRect b="0" l="0" r="0" t="89104"/>
          <a:stretch/>
        </p:blipFill>
        <p:spPr>
          <a:xfrm>
            <a:off x="0" y="3861048"/>
            <a:ext cx="9144000" cy="4012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"/>
          <p:cNvSpPr/>
          <p:nvPr/>
        </p:nvSpPr>
        <p:spPr>
          <a:xfrm>
            <a:off x="0" y="0"/>
            <a:ext cx="6516216" cy="6858000"/>
          </a:xfrm>
          <a:prstGeom prst="rect">
            <a:avLst/>
          </a:prstGeom>
          <a:solidFill>
            <a:srgbClr val="F8B2B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6" name="Google Shape;96;p2"/>
          <p:cNvSpPr txBox="1"/>
          <p:nvPr/>
        </p:nvSpPr>
        <p:spPr>
          <a:xfrm>
            <a:off x="6492999" y="755993"/>
            <a:ext cx="2592288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200" u="none" cap="none" strike="noStrike">
                <a:solidFill>
                  <a:srgbClr val="404153"/>
                </a:solidFill>
                <a:latin typeface="Malgun Gothic"/>
                <a:ea typeface="Malgun Gothic"/>
                <a:cs typeface="Malgun Gothic"/>
                <a:sym typeface="Malgun Gothic"/>
              </a:rPr>
              <a:t>Postrip</a:t>
            </a:r>
            <a:endParaRPr b="0" i="0" sz="3200" u="none" cap="none" strike="noStrike">
              <a:solidFill>
                <a:srgbClr val="404153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7" name="Google Shape;97;p2"/>
          <p:cNvSpPr txBox="1"/>
          <p:nvPr/>
        </p:nvSpPr>
        <p:spPr>
          <a:xfrm>
            <a:off x="2051720" y="4553947"/>
            <a:ext cx="4032448" cy="18620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15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Travel</a:t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0"/>
          <p:cNvSpPr/>
          <p:nvPr/>
        </p:nvSpPr>
        <p:spPr>
          <a:xfrm>
            <a:off x="-14088" y="0"/>
            <a:ext cx="9158088" cy="6858000"/>
          </a:xfrm>
          <a:prstGeom prst="rect">
            <a:avLst/>
          </a:prstGeom>
          <a:solidFill>
            <a:srgbClr val="40415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p20"/>
          <p:cNvSpPr txBox="1"/>
          <p:nvPr/>
        </p:nvSpPr>
        <p:spPr>
          <a:xfrm>
            <a:off x="903015" y="1355284"/>
            <a:ext cx="7344816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6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Thank You.</a:t>
            </a:r>
            <a:endParaRPr sz="96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219200"/>
            <a:ext cx="9144000" cy="441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71600" y="620688"/>
            <a:ext cx="1021668" cy="10216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28384" y="4941168"/>
            <a:ext cx="1021668" cy="10216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8084" y="175084"/>
            <a:ext cx="8928999" cy="20882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26227" y="0"/>
            <a:ext cx="5091546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19672" y="116783"/>
            <a:ext cx="6408712" cy="66244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2670611"/>
            <a:ext cx="9144000" cy="15167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0586" y="395977"/>
            <a:ext cx="8862828" cy="60660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07731" y="116632"/>
            <a:ext cx="3780493" cy="6730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65" y="295895"/>
            <a:ext cx="9103512" cy="60854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8467" y="404664"/>
            <a:ext cx="9010037" cy="60683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2019-07-09T07:10:44Z</dcterms:created>
  <dc:creator>student</dc:creator>
</cp:coreProperties>
</file>